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handoutMasterIdLst>
    <p:handoutMasterId r:id="rId4"/>
  </p:handoutMasterIdLst>
  <p:sldIdLst>
    <p:sldId id="265" r:id="rId2"/>
  </p:sldIdLst>
  <p:sldSz cx="9720263" cy="575945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350C"/>
    <a:srgbClr val="E7471D"/>
    <a:srgbClr val="FF0800"/>
    <a:srgbClr val="E9DA1C"/>
    <a:srgbClr val="FF331B"/>
    <a:srgbClr val="E5DD20"/>
    <a:srgbClr val="E6EFED"/>
    <a:srgbClr val="E2E5CA"/>
    <a:srgbClr val="EEDED9"/>
    <a:srgbClr val="00AEA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9" d="100"/>
          <a:sy n="79" d="100"/>
        </p:scale>
        <p:origin x="80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C11BA22-E69B-BA80-74FC-D92878C995B9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485D412-1F47-0391-5120-D990C563DF1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69E04D-86F6-4CA4-A392-AFCD159CD428}" type="datetimeFigureOut">
              <a:rPr lang="en-BE" smtClean="0"/>
              <a:t>21/06/2023</a:t>
            </a:fld>
            <a:endParaRPr lang="en-BE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43BCA52-AC1B-C515-B970-41B73C3C173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BE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0223920-AD4C-9481-D7B5-BA3F6C7A1CA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DC4299-BD2D-4F63-B498-0CB81C3C41C1}" type="slidenum">
              <a:rPr lang="en-BE" smtClean="0"/>
              <a:t>‹#›</a:t>
            </a:fld>
            <a:endParaRPr lang="en-BE"/>
          </a:p>
        </p:txBody>
      </p:sp>
    </p:spTree>
    <p:extLst>
      <p:ext uri="{BB962C8B-B14F-4D97-AF65-F5344CB8AC3E}">
        <p14:creationId xmlns:p14="http://schemas.microsoft.com/office/powerpoint/2010/main" val="31769632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AE5DC5-9C4D-44C4-93D9-98139E9EDA6B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25500" y="1143000"/>
            <a:ext cx="52070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B41C3D0-D936-4939-A1F3-14CFF471F3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7105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730971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1pPr>
    <a:lvl2pPr marL="365486" algn="l" defTabSz="730971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2pPr>
    <a:lvl3pPr marL="730971" algn="l" defTabSz="730971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3pPr>
    <a:lvl4pPr marL="1096457" algn="l" defTabSz="730971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4pPr>
    <a:lvl5pPr marL="1461943" algn="l" defTabSz="730971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5pPr>
    <a:lvl6pPr marL="1827428" algn="l" defTabSz="730971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6pPr>
    <a:lvl7pPr marL="2192914" algn="l" defTabSz="730971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7pPr>
    <a:lvl8pPr marL="2558400" algn="l" defTabSz="730971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8pPr>
    <a:lvl9pPr marL="2923885" algn="l" defTabSz="730971" rtl="0" eaLnBrk="1" latinLnBrk="0" hangingPunct="1">
      <a:defRPr sz="959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5033" y="942577"/>
            <a:ext cx="7290197" cy="2005142"/>
          </a:xfrm>
          <a:prstGeom prst="rect">
            <a:avLst/>
          </a:prstGeom>
        </p:spPr>
        <p:txBody>
          <a:bodyPr anchor="b"/>
          <a:lstStyle>
            <a:lvl1pPr algn="ctr">
              <a:defRPr sz="4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15033" y="3025045"/>
            <a:ext cx="7290197" cy="139053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14"/>
            </a:lvl1pPr>
            <a:lvl2pPr marL="364526" indent="0" algn="ctr">
              <a:buNone/>
              <a:defRPr sz="1595"/>
            </a:lvl2pPr>
            <a:lvl3pPr marL="729051" indent="0" algn="ctr">
              <a:buNone/>
              <a:defRPr sz="1435"/>
            </a:lvl3pPr>
            <a:lvl4pPr marL="1093577" indent="0" algn="ctr">
              <a:buNone/>
              <a:defRPr sz="1276"/>
            </a:lvl4pPr>
            <a:lvl5pPr marL="1458102" indent="0" algn="ctr">
              <a:buNone/>
              <a:defRPr sz="1276"/>
            </a:lvl5pPr>
            <a:lvl6pPr marL="1822628" indent="0" algn="ctr">
              <a:buNone/>
              <a:defRPr sz="1276"/>
            </a:lvl6pPr>
            <a:lvl7pPr marL="2187153" indent="0" algn="ctr">
              <a:buNone/>
              <a:defRPr sz="1276"/>
            </a:lvl7pPr>
            <a:lvl8pPr marL="2551679" indent="0" algn="ctr">
              <a:buNone/>
              <a:defRPr sz="1276"/>
            </a:lvl8pPr>
            <a:lvl9pPr marL="2916204" indent="0" algn="ctr">
              <a:buNone/>
              <a:defRPr sz="1276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78500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68" y="306638"/>
            <a:ext cx="8383727" cy="11132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8" y="1533187"/>
            <a:ext cx="8383727" cy="365431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41900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6063" y="306637"/>
            <a:ext cx="2095932" cy="488086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68268" y="306637"/>
            <a:ext cx="6166292" cy="488086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11598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68" y="306638"/>
            <a:ext cx="8383727" cy="11132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68268" y="1533187"/>
            <a:ext cx="8383727" cy="36543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4673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3205" y="1435864"/>
            <a:ext cx="8383727" cy="2395771"/>
          </a:xfrm>
          <a:prstGeom prst="rect">
            <a:avLst/>
          </a:prstGeom>
        </p:spPr>
        <p:txBody>
          <a:bodyPr anchor="b"/>
          <a:lstStyle>
            <a:lvl1pPr>
              <a:defRPr sz="4784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3205" y="3854300"/>
            <a:ext cx="8383727" cy="1259879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14">
                <a:solidFill>
                  <a:schemeClr val="tx1">
                    <a:tint val="75000"/>
                  </a:schemeClr>
                </a:solidFill>
              </a:defRPr>
            </a:lvl1pPr>
            <a:lvl2pPr marL="364526" indent="0">
              <a:buNone/>
              <a:defRPr sz="1595">
                <a:solidFill>
                  <a:schemeClr val="tx1">
                    <a:tint val="75000"/>
                  </a:schemeClr>
                </a:solidFill>
              </a:defRPr>
            </a:lvl2pPr>
            <a:lvl3pPr marL="729051" indent="0">
              <a:buNone/>
              <a:defRPr sz="1435">
                <a:solidFill>
                  <a:schemeClr val="tx1">
                    <a:tint val="75000"/>
                  </a:schemeClr>
                </a:solidFill>
              </a:defRPr>
            </a:lvl3pPr>
            <a:lvl4pPr marL="1093577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4pPr>
            <a:lvl5pPr marL="1458102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5pPr>
            <a:lvl6pPr marL="1822628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6pPr>
            <a:lvl7pPr marL="2187153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7pPr>
            <a:lvl8pPr marL="2551679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8pPr>
            <a:lvl9pPr marL="2916204" indent="0">
              <a:buNone/>
              <a:defRPr sz="1276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3339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68" y="306638"/>
            <a:ext cx="8383727" cy="11132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68268" y="1533187"/>
            <a:ext cx="4131112" cy="36543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20883" y="1533187"/>
            <a:ext cx="4131112" cy="365431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1842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306638"/>
            <a:ext cx="8383727" cy="11132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535" y="1411865"/>
            <a:ext cx="4112126" cy="691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14" b="1"/>
            </a:lvl1pPr>
            <a:lvl2pPr marL="364526" indent="0">
              <a:buNone/>
              <a:defRPr sz="1595" b="1"/>
            </a:lvl2pPr>
            <a:lvl3pPr marL="729051" indent="0">
              <a:buNone/>
              <a:defRPr sz="1435" b="1"/>
            </a:lvl3pPr>
            <a:lvl4pPr marL="1093577" indent="0">
              <a:buNone/>
              <a:defRPr sz="1276" b="1"/>
            </a:lvl4pPr>
            <a:lvl5pPr marL="1458102" indent="0">
              <a:buNone/>
              <a:defRPr sz="1276" b="1"/>
            </a:lvl5pPr>
            <a:lvl6pPr marL="1822628" indent="0">
              <a:buNone/>
              <a:defRPr sz="1276" b="1"/>
            </a:lvl6pPr>
            <a:lvl7pPr marL="2187153" indent="0">
              <a:buNone/>
              <a:defRPr sz="1276" b="1"/>
            </a:lvl7pPr>
            <a:lvl8pPr marL="2551679" indent="0">
              <a:buNone/>
              <a:defRPr sz="1276" b="1"/>
            </a:lvl8pPr>
            <a:lvl9pPr marL="2916204" indent="0">
              <a:buNone/>
              <a:defRPr sz="1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9535" y="2103799"/>
            <a:ext cx="4112126" cy="3094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20883" y="1411865"/>
            <a:ext cx="4132378" cy="691934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14" b="1"/>
            </a:lvl1pPr>
            <a:lvl2pPr marL="364526" indent="0">
              <a:buNone/>
              <a:defRPr sz="1595" b="1"/>
            </a:lvl2pPr>
            <a:lvl3pPr marL="729051" indent="0">
              <a:buNone/>
              <a:defRPr sz="1435" b="1"/>
            </a:lvl3pPr>
            <a:lvl4pPr marL="1093577" indent="0">
              <a:buNone/>
              <a:defRPr sz="1276" b="1"/>
            </a:lvl4pPr>
            <a:lvl5pPr marL="1458102" indent="0">
              <a:buNone/>
              <a:defRPr sz="1276" b="1"/>
            </a:lvl5pPr>
            <a:lvl6pPr marL="1822628" indent="0">
              <a:buNone/>
              <a:defRPr sz="1276" b="1"/>
            </a:lvl6pPr>
            <a:lvl7pPr marL="2187153" indent="0">
              <a:buNone/>
              <a:defRPr sz="1276" b="1"/>
            </a:lvl7pPr>
            <a:lvl8pPr marL="2551679" indent="0">
              <a:buNone/>
              <a:defRPr sz="1276" b="1"/>
            </a:lvl8pPr>
            <a:lvl9pPr marL="2916204" indent="0">
              <a:buNone/>
              <a:defRPr sz="1276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20883" y="2103799"/>
            <a:ext cx="4132378" cy="309437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6635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8268" y="306638"/>
            <a:ext cx="8383727" cy="1113227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3474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8657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383963"/>
            <a:ext cx="3135038" cy="1343872"/>
          </a:xfrm>
          <a:prstGeom prst="rect">
            <a:avLst/>
          </a:prstGeom>
        </p:spPr>
        <p:txBody>
          <a:bodyPr anchor="b"/>
          <a:lstStyle>
            <a:lvl1pPr>
              <a:defRPr sz="2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32378" y="829255"/>
            <a:ext cx="4920883" cy="4092942"/>
          </a:xfrm>
          <a:prstGeom prst="rect">
            <a:avLst/>
          </a:prstGeom>
        </p:spPr>
        <p:txBody>
          <a:bodyPr/>
          <a:lstStyle>
            <a:lvl1pPr>
              <a:defRPr sz="2551"/>
            </a:lvl1pPr>
            <a:lvl2pPr>
              <a:defRPr sz="2232"/>
            </a:lvl2pPr>
            <a:lvl3pPr>
              <a:defRPr sz="1914"/>
            </a:lvl3pPr>
            <a:lvl4pPr>
              <a:defRPr sz="1595"/>
            </a:lvl4pPr>
            <a:lvl5pPr>
              <a:defRPr sz="1595"/>
            </a:lvl5pPr>
            <a:lvl6pPr>
              <a:defRPr sz="1595"/>
            </a:lvl6pPr>
            <a:lvl7pPr>
              <a:defRPr sz="1595"/>
            </a:lvl7pPr>
            <a:lvl8pPr>
              <a:defRPr sz="1595"/>
            </a:lvl8pPr>
            <a:lvl9pPr>
              <a:defRPr sz="159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1727835"/>
            <a:ext cx="3135038" cy="32010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76"/>
            </a:lvl1pPr>
            <a:lvl2pPr marL="364526" indent="0">
              <a:buNone/>
              <a:defRPr sz="1116"/>
            </a:lvl2pPr>
            <a:lvl3pPr marL="729051" indent="0">
              <a:buNone/>
              <a:defRPr sz="957"/>
            </a:lvl3pPr>
            <a:lvl4pPr marL="1093577" indent="0">
              <a:buNone/>
              <a:defRPr sz="797"/>
            </a:lvl4pPr>
            <a:lvl5pPr marL="1458102" indent="0">
              <a:buNone/>
              <a:defRPr sz="797"/>
            </a:lvl5pPr>
            <a:lvl6pPr marL="1822628" indent="0">
              <a:buNone/>
              <a:defRPr sz="797"/>
            </a:lvl6pPr>
            <a:lvl7pPr marL="2187153" indent="0">
              <a:buNone/>
              <a:defRPr sz="797"/>
            </a:lvl7pPr>
            <a:lvl8pPr marL="2551679" indent="0">
              <a:buNone/>
              <a:defRPr sz="797"/>
            </a:lvl8pPr>
            <a:lvl9pPr marL="2916204" indent="0">
              <a:buNone/>
              <a:defRPr sz="79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3338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69534" y="383963"/>
            <a:ext cx="3135038" cy="1343872"/>
          </a:xfrm>
          <a:prstGeom prst="rect">
            <a:avLst/>
          </a:prstGeom>
        </p:spPr>
        <p:txBody>
          <a:bodyPr anchor="b"/>
          <a:lstStyle>
            <a:lvl1pPr>
              <a:defRPr sz="255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132378" y="829255"/>
            <a:ext cx="4920883" cy="4092942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551"/>
            </a:lvl1pPr>
            <a:lvl2pPr marL="364526" indent="0">
              <a:buNone/>
              <a:defRPr sz="2232"/>
            </a:lvl2pPr>
            <a:lvl3pPr marL="729051" indent="0">
              <a:buNone/>
              <a:defRPr sz="1914"/>
            </a:lvl3pPr>
            <a:lvl4pPr marL="1093577" indent="0">
              <a:buNone/>
              <a:defRPr sz="1595"/>
            </a:lvl4pPr>
            <a:lvl5pPr marL="1458102" indent="0">
              <a:buNone/>
              <a:defRPr sz="1595"/>
            </a:lvl5pPr>
            <a:lvl6pPr marL="1822628" indent="0">
              <a:buNone/>
              <a:defRPr sz="1595"/>
            </a:lvl6pPr>
            <a:lvl7pPr marL="2187153" indent="0">
              <a:buNone/>
              <a:defRPr sz="1595"/>
            </a:lvl7pPr>
            <a:lvl8pPr marL="2551679" indent="0">
              <a:buNone/>
              <a:defRPr sz="1595"/>
            </a:lvl8pPr>
            <a:lvl9pPr marL="2916204" indent="0">
              <a:buNone/>
              <a:defRPr sz="1595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69534" y="1727835"/>
            <a:ext cx="3135038" cy="320102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276"/>
            </a:lvl1pPr>
            <a:lvl2pPr marL="364526" indent="0">
              <a:buNone/>
              <a:defRPr sz="1116"/>
            </a:lvl2pPr>
            <a:lvl3pPr marL="729051" indent="0">
              <a:buNone/>
              <a:defRPr sz="957"/>
            </a:lvl3pPr>
            <a:lvl4pPr marL="1093577" indent="0">
              <a:buNone/>
              <a:defRPr sz="797"/>
            </a:lvl4pPr>
            <a:lvl5pPr marL="1458102" indent="0">
              <a:buNone/>
              <a:defRPr sz="797"/>
            </a:lvl5pPr>
            <a:lvl6pPr marL="1822628" indent="0">
              <a:buNone/>
              <a:defRPr sz="797"/>
            </a:lvl6pPr>
            <a:lvl7pPr marL="2187153" indent="0">
              <a:buNone/>
              <a:defRPr sz="797"/>
            </a:lvl7pPr>
            <a:lvl8pPr marL="2551679" indent="0">
              <a:buNone/>
              <a:defRPr sz="797"/>
            </a:lvl8pPr>
            <a:lvl9pPr marL="2916204" indent="0">
              <a:buNone/>
              <a:defRPr sz="797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68268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69A26F6E-782C-45FE-A314-E4A32A41267F}" type="datetimeFigureOut">
              <a:rPr lang="en-US" smtClean="0"/>
              <a:t>6/21/2023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219837" y="5338158"/>
            <a:ext cx="3280589" cy="306637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64936" y="5338158"/>
            <a:ext cx="2187059" cy="306637"/>
          </a:xfrm>
          <a:prstGeom prst="rect">
            <a:avLst/>
          </a:prstGeom>
        </p:spPr>
        <p:txBody>
          <a:bodyPr/>
          <a:lstStyle/>
          <a:p>
            <a:fld id="{70019400-BF46-4C31-9A6E-1915687BF8F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148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cteur droit 2"/>
          <p:cNvCxnSpPr/>
          <p:nvPr userDrawn="1"/>
        </p:nvCxnSpPr>
        <p:spPr>
          <a:xfrm>
            <a:off x="0" y="2867419"/>
            <a:ext cx="9720263" cy="0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8" name="Connecteur droit 32"/>
          <p:cNvCxnSpPr/>
          <p:nvPr userDrawn="1"/>
        </p:nvCxnSpPr>
        <p:spPr>
          <a:xfrm>
            <a:off x="4846901" y="-10319"/>
            <a:ext cx="0" cy="5770323"/>
          </a:xfrm>
          <a:prstGeom prst="line">
            <a:avLst/>
          </a:prstGeom>
          <a:ln w="254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9" name="Image 3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4438075" y="2688998"/>
            <a:ext cx="817651" cy="356841"/>
          </a:xfrm>
          <a:prstGeom prst="rect">
            <a:avLst/>
          </a:prstGeom>
          <a:solidFill>
            <a:schemeClr val="bg1"/>
          </a:solidFill>
          <a:ln w="25400">
            <a:solidFill>
              <a:srgbClr val="E7350C"/>
            </a:solidFill>
          </a:ln>
        </p:spPr>
      </p:pic>
    </p:spTree>
    <p:extLst>
      <p:ext uri="{BB962C8B-B14F-4D97-AF65-F5344CB8AC3E}">
        <p14:creationId xmlns:p14="http://schemas.microsoft.com/office/powerpoint/2010/main" val="3550308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729051" rtl="0" eaLnBrk="1" latinLnBrk="0" hangingPunct="1">
        <a:lnSpc>
          <a:spcPct val="90000"/>
        </a:lnSpc>
        <a:spcBef>
          <a:spcPct val="0"/>
        </a:spcBef>
        <a:buNone/>
        <a:defRPr sz="3508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263" indent="-182263" algn="l" defTabSz="729051" rtl="0" eaLnBrk="1" latinLnBrk="0" hangingPunct="1">
        <a:lnSpc>
          <a:spcPct val="90000"/>
        </a:lnSpc>
        <a:spcBef>
          <a:spcPts val="797"/>
        </a:spcBef>
        <a:buFont typeface="Arial" panose="020B0604020202020204" pitchFamily="34" charset="0"/>
        <a:buChar char="•"/>
        <a:defRPr sz="2232" kern="1200">
          <a:solidFill>
            <a:schemeClr val="tx1"/>
          </a:solidFill>
          <a:latin typeface="+mn-lt"/>
          <a:ea typeface="+mn-ea"/>
          <a:cs typeface="+mn-cs"/>
        </a:defRPr>
      </a:lvl1pPr>
      <a:lvl2pPr marL="546788" indent="-182263" algn="l" defTabSz="729051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914" kern="1200">
          <a:solidFill>
            <a:schemeClr val="tx1"/>
          </a:solidFill>
          <a:latin typeface="+mn-lt"/>
          <a:ea typeface="+mn-ea"/>
          <a:cs typeface="+mn-cs"/>
        </a:defRPr>
      </a:lvl2pPr>
      <a:lvl3pPr marL="911314" indent="-182263" algn="l" defTabSz="729051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595" kern="1200">
          <a:solidFill>
            <a:schemeClr val="tx1"/>
          </a:solidFill>
          <a:latin typeface="+mn-lt"/>
          <a:ea typeface="+mn-ea"/>
          <a:cs typeface="+mn-cs"/>
        </a:defRPr>
      </a:lvl3pPr>
      <a:lvl4pPr marL="1275839" indent="-182263" algn="l" defTabSz="729051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4pPr>
      <a:lvl5pPr marL="1640365" indent="-182263" algn="l" defTabSz="729051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5pPr>
      <a:lvl6pPr marL="2004891" indent="-182263" algn="l" defTabSz="729051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6pPr>
      <a:lvl7pPr marL="2369416" indent="-182263" algn="l" defTabSz="729051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7pPr>
      <a:lvl8pPr marL="2733942" indent="-182263" algn="l" defTabSz="729051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8pPr>
      <a:lvl9pPr marL="3098467" indent="-182263" algn="l" defTabSz="729051" rtl="0" eaLnBrk="1" latinLnBrk="0" hangingPunct="1">
        <a:lnSpc>
          <a:spcPct val="90000"/>
        </a:lnSpc>
        <a:spcBef>
          <a:spcPts val="399"/>
        </a:spcBef>
        <a:buFont typeface="Arial" panose="020B0604020202020204" pitchFamily="34" charset="0"/>
        <a:buChar char="•"/>
        <a:defRPr sz="143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29051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1pPr>
      <a:lvl2pPr marL="364526" algn="l" defTabSz="729051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2pPr>
      <a:lvl3pPr marL="729051" algn="l" defTabSz="729051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3pPr>
      <a:lvl4pPr marL="1093577" algn="l" defTabSz="729051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4pPr>
      <a:lvl5pPr marL="1458102" algn="l" defTabSz="729051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5pPr>
      <a:lvl6pPr marL="1822628" algn="l" defTabSz="729051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6pPr>
      <a:lvl7pPr marL="2187153" algn="l" defTabSz="729051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7pPr>
      <a:lvl8pPr marL="2551679" algn="l" defTabSz="729051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8pPr>
      <a:lvl9pPr marL="2916204" algn="l" defTabSz="729051" rtl="0" eaLnBrk="1" latinLnBrk="0" hangingPunct="1">
        <a:defRPr sz="143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C1C3EA3-A3E6-4F50-8465-93D0458668BB}"/>
              </a:ext>
            </a:extLst>
          </p:cNvPr>
          <p:cNvSpPr txBox="1"/>
          <p:nvPr/>
        </p:nvSpPr>
        <p:spPr>
          <a:xfrm>
            <a:off x="6824783" y="5376237"/>
            <a:ext cx="1424598" cy="2412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968" dirty="0">
                <a:latin typeface="Arial" panose="020B0604020202020204" pitchFamily="34" charset="0"/>
                <a:cs typeface="Arial" panose="020B0604020202020204" pitchFamily="34" charset="0"/>
              </a:rPr>
              <a:t>Author1@email.com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EB3F589-53B0-7D4A-8FF1-A66C73B3F7EF}"/>
              </a:ext>
            </a:extLst>
          </p:cNvPr>
          <p:cNvSpPr txBox="1"/>
          <p:nvPr/>
        </p:nvSpPr>
        <p:spPr>
          <a:xfrm>
            <a:off x="0" y="2920483"/>
            <a:ext cx="4894186" cy="270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61" b="1" dirty="0">
                <a:latin typeface="Arial" panose="020B0604020202020204" pitchFamily="34" charset="0"/>
                <a:cs typeface="Arial" panose="020B0604020202020204" pitchFamily="34" charset="0"/>
              </a:rPr>
              <a:t>Techniques and Methods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D4B66BB-B7F6-AD42-8251-3ED3D673B57E}"/>
              </a:ext>
            </a:extLst>
          </p:cNvPr>
          <p:cNvSpPr txBox="1"/>
          <p:nvPr/>
        </p:nvSpPr>
        <p:spPr>
          <a:xfrm>
            <a:off x="-1" y="3203685"/>
            <a:ext cx="4876063" cy="625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Possible contents for this section</a:t>
            </a:r>
          </a:p>
          <a:p>
            <a:pPr marL="276549" indent="-276549">
              <a:buFont typeface="Arial" panose="020B0604020202020204" pitchFamily="34" charset="0"/>
              <a:buChar char="•"/>
            </a:pP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Explanation(s) of methods used to obtain data or perform theoretical modeling</a:t>
            </a:r>
          </a:p>
          <a:p>
            <a:pPr marL="276549" indent="-276549">
              <a:buFont typeface="Arial" panose="020B0604020202020204" pitchFamily="34" charset="0"/>
              <a:buChar char="•"/>
            </a:pP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Schematics of testing set-ups</a:t>
            </a:r>
          </a:p>
          <a:p>
            <a:pPr marL="276549" indent="-276549">
              <a:buFont typeface="Arial" panose="020B0604020202020204" pitchFamily="34" charset="0"/>
              <a:buChar char="•"/>
            </a:pP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Diagrams of devices used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EB3F589-53B0-7D4A-8FF1-A66C73B3F7EF}"/>
              </a:ext>
            </a:extLst>
          </p:cNvPr>
          <p:cNvSpPr txBox="1"/>
          <p:nvPr/>
        </p:nvSpPr>
        <p:spPr>
          <a:xfrm>
            <a:off x="4910577" y="2918880"/>
            <a:ext cx="4809687" cy="270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61" b="1" dirty="0">
                <a:latin typeface="Arial" panose="020B0604020202020204" pitchFamily="34" charset="0"/>
                <a:cs typeface="Arial" panose="020B0604020202020204" pitchFamily="34" charset="0"/>
              </a:rPr>
              <a:t>Results and Conclusions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DF6562E-7F00-7441-8054-3B4F47C15924}"/>
              </a:ext>
            </a:extLst>
          </p:cNvPr>
          <p:cNvSpPr txBox="1"/>
          <p:nvPr/>
        </p:nvSpPr>
        <p:spPr>
          <a:xfrm>
            <a:off x="4910577" y="3202083"/>
            <a:ext cx="4809687" cy="625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Possible contents for this section</a:t>
            </a:r>
          </a:p>
          <a:p>
            <a:pPr marL="276549" indent="-276549">
              <a:buFont typeface="Arial" panose="020B0604020202020204" pitchFamily="34" charset="0"/>
              <a:buChar char="•"/>
            </a:pP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Primary experimental data proving a hypothesis</a:t>
            </a:r>
          </a:p>
          <a:p>
            <a:pPr marL="276549" indent="-276549">
              <a:buFont typeface="Arial" panose="020B0604020202020204" pitchFamily="34" charset="0"/>
              <a:buChar char="•"/>
            </a:pP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Key take-home message</a:t>
            </a:r>
          </a:p>
          <a:p>
            <a:pPr marL="276549" indent="-276549">
              <a:buFont typeface="Arial" panose="020B0604020202020204" pitchFamily="34" charset="0"/>
              <a:buChar char="•"/>
            </a:pPr>
            <a:endParaRPr lang="en-US" sz="87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8E8D09-504C-0043-9DE7-8AF8F42C0F1E}"/>
              </a:ext>
            </a:extLst>
          </p:cNvPr>
          <p:cNvSpPr txBox="1"/>
          <p:nvPr/>
        </p:nvSpPr>
        <p:spPr>
          <a:xfrm>
            <a:off x="26317" y="2326106"/>
            <a:ext cx="4867869" cy="4914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71" b="1" dirty="0">
                <a:latin typeface="Arial" panose="020B0604020202020204" pitchFamily="34" charset="0"/>
                <a:cs typeface="Arial" panose="020B0604020202020204" pitchFamily="34" charset="0"/>
              </a:rPr>
              <a:t>Related publications:</a:t>
            </a: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 (up to 2 references)</a:t>
            </a:r>
          </a:p>
          <a:p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– F. Author </a:t>
            </a:r>
            <a:r>
              <a:rPr lang="en-US" sz="871" i="1" dirty="0">
                <a:latin typeface="Arial" panose="020B0604020202020204" pitchFamily="34" charset="0"/>
                <a:cs typeface="Arial" panose="020B0604020202020204" pitchFamily="34" charset="0"/>
              </a:rPr>
              <a:t>et al</a:t>
            </a: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, Journal 2 (5), 1234 (2019)</a:t>
            </a:r>
          </a:p>
          <a:p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– F. Author et al, Journal 1 (5), 1234 (2018)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0E8E8D09-504C-0043-9DE7-8AF8F42C0F1E}"/>
              </a:ext>
            </a:extLst>
          </p:cNvPr>
          <p:cNvSpPr txBox="1"/>
          <p:nvPr/>
        </p:nvSpPr>
        <p:spPr>
          <a:xfrm>
            <a:off x="4894187" y="5111234"/>
            <a:ext cx="4826077" cy="226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71" b="1" dirty="0">
                <a:latin typeface="Arial" panose="020B0604020202020204" pitchFamily="34" charset="0"/>
                <a:cs typeface="Arial" panose="020B0604020202020204" pitchFamily="34" charset="0"/>
              </a:rPr>
              <a:t>Acknowledgment</a:t>
            </a:r>
            <a:endParaRPr lang="en-US" sz="87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Rounded Rectangle 13"/>
          <p:cNvSpPr/>
          <p:nvPr/>
        </p:nvSpPr>
        <p:spPr>
          <a:xfrm>
            <a:off x="4965369" y="5330078"/>
            <a:ext cx="952515" cy="277561"/>
          </a:xfrm>
          <a:prstGeom prst="roundRect">
            <a:avLst/>
          </a:prstGeom>
          <a:solidFill>
            <a:srgbClr val="E7350C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87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Logo of the institution</a:t>
            </a:r>
            <a:endParaRPr lang="en-US" sz="87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7B427613-ACFE-471A-933F-930AF520C1D3}"/>
              </a:ext>
            </a:extLst>
          </p:cNvPr>
          <p:cNvSpPr txBox="1"/>
          <p:nvPr/>
        </p:nvSpPr>
        <p:spPr>
          <a:xfrm>
            <a:off x="4910577" y="407611"/>
            <a:ext cx="4809687" cy="7623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Possible contents for this section </a:t>
            </a:r>
          </a:p>
          <a:p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Clearly identify the challenge you are solving</a:t>
            </a:r>
          </a:p>
          <a:p>
            <a:pPr marL="630531" lvl="1" indent="-276549">
              <a:buFont typeface="Arial" panose="020B0604020202020204" pitchFamily="34" charset="0"/>
              <a:buChar char="•"/>
            </a:pP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Explain previous work (put your research in context)</a:t>
            </a:r>
          </a:p>
          <a:p>
            <a:pPr marL="630531" lvl="1" indent="-276549">
              <a:buFont typeface="Arial" panose="020B0604020202020204" pitchFamily="34" charset="0"/>
              <a:buChar char="•"/>
            </a:pP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Fundamental information or terms needed</a:t>
            </a:r>
          </a:p>
          <a:p>
            <a:pPr marL="276549" indent="-276549">
              <a:buFont typeface="Arial" panose="020B0604020202020204" pitchFamily="34" charset="0"/>
              <a:buChar char="•"/>
            </a:pP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Your strategy for overcoming the challenge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D47F74CC-4CCF-FD4D-A470-059CF730856F}"/>
              </a:ext>
            </a:extLst>
          </p:cNvPr>
          <p:cNvSpPr txBox="1"/>
          <p:nvPr/>
        </p:nvSpPr>
        <p:spPr>
          <a:xfrm>
            <a:off x="8194" y="389641"/>
            <a:ext cx="4811779" cy="5063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968" i="1" dirty="0">
                <a:latin typeface="Arial" panose="020B0604020202020204" pitchFamily="34" charset="0"/>
                <a:cs typeface="Arial" panose="020B0604020202020204" pitchFamily="34" charset="0"/>
              </a:rPr>
              <a:t>First Author</a:t>
            </a:r>
            <a:r>
              <a:rPr lang="en-US" sz="968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968" i="1" dirty="0">
                <a:latin typeface="Arial" panose="020B0604020202020204" pitchFamily="34" charset="0"/>
                <a:cs typeface="Arial" panose="020B0604020202020204" pitchFamily="34" charset="0"/>
              </a:rPr>
              <a:t>, Last Author</a:t>
            </a:r>
            <a:r>
              <a:rPr lang="en-US" sz="968" i="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968" i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en-US" sz="968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871" baseline="30000" dirty="0">
                <a:latin typeface="Arial" panose="020B0604020202020204" pitchFamily="34" charset="0"/>
                <a:cs typeface="Arial" panose="020B0604020202020204" pitchFamily="34" charset="0"/>
              </a:rPr>
              <a:t>1</a:t>
            </a: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 University One </a:t>
            </a:r>
          </a:p>
          <a:p>
            <a:r>
              <a:rPr lang="en-US" sz="871" baseline="30000" dirty="0">
                <a:latin typeface="Arial" panose="020B0604020202020204" pitchFamily="34" charset="0"/>
                <a:cs typeface="Arial" panose="020B0604020202020204" pitchFamily="34" charset="0"/>
              </a:rPr>
              <a:t>2</a:t>
            </a: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 Institution Two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5FEFEE-F5A6-2F42-BA22-00D901C99651}"/>
              </a:ext>
            </a:extLst>
          </p:cNvPr>
          <p:cNvSpPr txBox="1"/>
          <p:nvPr/>
        </p:nvSpPr>
        <p:spPr>
          <a:xfrm>
            <a:off x="26317" y="880439"/>
            <a:ext cx="4867869" cy="2263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spcAft>
                <a:spcPts val="581"/>
              </a:spcAft>
            </a:pPr>
            <a:r>
              <a:rPr lang="en-US" sz="871" b="1" dirty="0">
                <a:latin typeface="Arial" panose="020B0604020202020204" pitchFamily="34" charset="0"/>
                <a:cs typeface="Arial" panose="020B0604020202020204" pitchFamily="34" charset="0"/>
              </a:rPr>
              <a:t>Abbreviated abstract: </a:t>
            </a:r>
            <a:r>
              <a:rPr lang="en-US" sz="871" dirty="0">
                <a:latin typeface="Arial" panose="020B0604020202020204" pitchFamily="34" charset="0"/>
                <a:cs typeface="Arial" panose="020B0604020202020204" pitchFamily="34" charset="0"/>
              </a:rPr>
              <a:t>Abbreviate abstract of ~75 words</a:t>
            </a:r>
            <a:endParaRPr lang="en-US" sz="871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7EB3F589-53B0-7D4A-8FF1-A66C73B3F7EF}"/>
              </a:ext>
            </a:extLst>
          </p:cNvPr>
          <p:cNvSpPr txBox="1"/>
          <p:nvPr/>
        </p:nvSpPr>
        <p:spPr>
          <a:xfrm>
            <a:off x="4910577" y="118669"/>
            <a:ext cx="4809687" cy="270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61" b="1" dirty="0">
                <a:latin typeface="Arial" panose="020B0604020202020204" pitchFamily="34" charset="0"/>
                <a:cs typeface="Arial" panose="020B0604020202020204" pitchFamily="34" charset="0"/>
              </a:rPr>
              <a:t>Previous work, challenge, and approach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7EB3F589-53B0-7D4A-8FF1-A66C73B3F7EF}"/>
              </a:ext>
            </a:extLst>
          </p:cNvPr>
          <p:cNvSpPr txBox="1"/>
          <p:nvPr/>
        </p:nvSpPr>
        <p:spPr>
          <a:xfrm>
            <a:off x="26317" y="104314"/>
            <a:ext cx="4867869" cy="2709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161" b="1" dirty="0">
                <a:latin typeface="Arial" panose="020B0604020202020204" pitchFamily="34" charset="0"/>
                <a:cs typeface="Arial" panose="020B0604020202020204" pitchFamily="34" charset="0"/>
              </a:rPr>
              <a:t>Title</a:t>
            </a:r>
            <a:endParaRPr lang="en-US" sz="1355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492537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189</TotalTime>
  <Words>159</Words>
  <Application>Microsoft Office PowerPoint</Application>
  <PresentationFormat>Custom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Tatevik CHALYAN</dc:creator>
  <cp:lastModifiedBy>Tatevik CHALYAN</cp:lastModifiedBy>
  <cp:revision>23</cp:revision>
  <dcterms:created xsi:type="dcterms:W3CDTF">2021-06-20T23:21:37Z</dcterms:created>
  <dcterms:modified xsi:type="dcterms:W3CDTF">2023-06-20T23:39:07Z</dcterms:modified>
</cp:coreProperties>
</file>