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7202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50C"/>
    <a:srgbClr val="E7471D"/>
    <a:srgbClr val="FF0800"/>
    <a:srgbClr val="E9DA1C"/>
    <a:srgbClr val="FF331B"/>
    <a:srgbClr val="E5DD20"/>
    <a:srgbClr val="E6EFED"/>
    <a:srgbClr val="E2E5CA"/>
    <a:srgbClr val="EEDED9"/>
    <a:srgbClr val="00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11BA22-E69B-BA80-74FC-D92878C995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5D412-1F47-0391-5120-D990C563DF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9E04D-86F6-4CA4-A392-AFCD159CD428}" type="datetimeFigureOut">
              <a:rPr lang="en-BE" smtClean="0"/>
              <a:t>21/06/2023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BCA52-AC1B-C515-B970-41B73C3C17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23920-AD4C-9481-D7B5-BA3F6C7A1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4299-BD2D-4F63-B498-0CB81C3C41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7696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5DC5-9C4D-44C4-93D9-98139E9EDA6B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1143000"/>
            <a:ext cx="520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1C3D0-D936-4939-A1F3-14CFF471F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365486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730971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1096457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1461943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827428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2192914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255840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2923885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942577"/>
            <a:ext cx="7290197" cy="2005142"/>
          </a:xfrm>
          <a:prstGeom prst="rect">
            <a:avLst/>
          </a:prstGeom>
        </p:spPr>
        <p:txBody>
          <a:bodyPr anchor="b"/>
          <a:lstStyle>
            <a:lvl1pPr algn="ctr"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025045"/>
            <a:ext cx="7290197" cy="1390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14"/>
            </a:lvl1pPr>
            <a:lvl2pPr marL="364526" indent="0" algn="ctr">
              <a:buNone/>
              <a:defRPr sz="1595"/>
            </a:lvl2pPr>
            <a:lvl3pPr marL="729051" indent="0" algn="ctr">
              <a:buNone/>
              <a:defRPr sz="1435"/>
            </a:lvl3pPr>
            <a:lvl4pPr marL="1093577" indent="0" algn="ctr">
              <a:buNone/>
              <a:defRPr sz="1276"/>
            </a:lvl4pPr>
            <a:lvl5pPr marL="1458102" indent="0" algn="ctr">
              <a:buNone/>
              <a:defRPr sz="1276"/>
            </a:lvl5pPr>
            <a:lvl6pPr marL="1822628" indent="0" algn="ctr">
              <a:buNone/>
              <a:defRPr sz="1276"/>
            </a:lvl6pPr>
            <a:lvl7pPr marL="2187153" indent="0" algn="ctr">
              <a:buNone/>
              <a:defRPr sz="1276"/>
            </a:lvl7pPr>
            <a:lvl8pPr marL="2551679" indent="0" algn="ctr">
              <a:buNone/>
              <a:defRPr sz="1276"/>
            </a:lvl8pPr>
            <a:lvl9pPr marL="2916204" indent="0" algn="ctr">
              <a:buNone/>
              <a:defRPr sz="1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306637"/>
            <a:ext cx="2095932" cy="488086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306637"/>
            <a:ext cx="6166292" cy="488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1435864"/>
            <a:ext cx="8383727" cy="2395771"/>
          </a:xfrm>
          <a:prstGeom prst="rect">
            <a:avLst/>
          </a:prstGeom>
        </p:spPr>
        <p:txBody>
          <a:bodyPr anchor="b"/>
          <a:lstStyle>
            <a:lvl1pPr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3854300"/>
            <a:ext cx="8383727" cy="1259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14">
                <a:solidFill>
                  <a:schemeClr val="tx1">
                    <a:tint val="75000"/>
                  </a:schemeClr>
                </a:solidFill>
              </a:defRPr>
            </a:lvl1pPr>
            <a:lvl2pPr marL="364526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2pPr>
            <a:lvl3pPr marL="729051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3pPr>
            <a:lvl4pPr marL="1093577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4pPr>
            <a:lvl5pPr marL="14581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5pPr>
            <a:lvl6pPr marL="1822628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6pPr>
            <a:lvl7pPr marL="2187153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7pPr>
            <a:lvl8pPr marL="2551679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8pPr>
            <a:lvl9pPr marL="2916204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411865"/>
            <a:ext cx="4112126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103799"/>
            <a:ext cx="4112126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1411865"/>
            <a:ext cx="4132378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2103799"/>
            <a:ext cx="4132378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7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232"/>
            </a:lvl2pPr>
            <a:lvl3pPr>
              <a:defRPr sz="191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551"/>
            </a:lvl1pPr>
            <a:lvl2pPr marL="364526" indent="0">
              <a:buNone/>
              <a:defRPr sz="2232"/>
            </a:lvl2pPr>
            <a:lvl3pPr marL="729051" indent="0">
              <a:buNone/>
              <a:defRPr sz="1914"/>
            </a:lvl3pPr>
            <a:lvl4pPr marL="1093577" indent="0">
              <a:buNone/>
              <a:defRPr sz="1595"/>
            </a:lvl4pPr>
            <a:lvl5pPr marL="1458102" indent="0">
              <a:buNone/>
              <a:defRPr sz="1595"/>
            </a:lvl5pPr>
            <a:lvl6pPr marL="1822628" indent="0">
              <a:buNone/>
              <a:defRPr sz="1595"/>
            </a:lvl6pPr>
            <a:lvl7pPr marL="2187153" indent="0">
              <a:buNone/>
              <a:defRPr sz="1595"/>
            </a:lvl7pPr>
            <a:lvl8pPr marL="2551679" indent="0">
              <a:buNone/>
              <a:defRPr sz="1595"/>
            </a:lvl8pPr>
            <a:lvl9pPr marL="2916204" indent="0">
              <a:buNone/>
              <a:defRPr sz="159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2"/>
          <p:cNvCxnSpPr/>
          <p:nvPr userDrawn="1"/>
        </p:nvCxnSpPr>
        <p:spPr>
          <a:xfrm>
            <a:off x="0" y="2867419"/>
            <a:ext cx="9720263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32"/>
          <p:cNvCxnSpPr/>
          <p:nvPr userDrawn="1"/>
        </p:nvCxnSpPr>
        <p:spPr>
          <a:xfrm>
            <a:off x="4846901" y="-10319"/>
            <a:ext cx="0" cy="57703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3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8075" y="2688998"/>
            <a:ext cx="817651" cy="356841"/>
          </a:xfrm>
          <a:prstGeom prst="rect">
            <a:avLst/>
          </a:prstGeom>
          <a:solidFill>
            <a:schemeClr val="bg1"/>
          </a:solidFill>
          <a:ln w="25400">
            <a:solidFill>
              <a:srgbClr val="E7350C"/>
            </a:solidFill>
          </a:ln>
        </p:spPr>
      </p:pic>
    </p:spTree>
    <p:extLst>
      <p:ext uri="{BB962C8B-B14F-4D97-AF65-F5344CB8AC3E}">
        <p14:creationId xmlns:p14="http://schemas.microsoft.com/office/powerpoint/2010/main" val="35503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6824783" y="5376237"/>
            <a:ext cx="1424598" cy="24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8" dirty="0">
                <a:latin typeface="Arial" panose="020B0604020202020204" pitchFamily="34" charset="0"/>
                <a:cs typeface="Arial" panose="020B0604020202020204" pitchFamily="34" charset="0"/>
              </a:rPr>
              <a:t>Author1@email.com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0" y="2920483"/>
            <a:ext cx="4894186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B66BB-B7F6-AD42-8251-3ED3D673B57E}"/>
              </a:ext>
            </a:extLst>
          </p:cNvPr>
          <p:cNvSpPr txBox="1"/>
          <p:nvPr/>
        </p:nvSpPr>
        <p:spPr>
          <a:xfrm>
            <a:off x="-1" y="3203685"/>
            <a:ext cx="4876063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this section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Explanation(s) of methods used to obtain data or perform theoretical modeling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Schematics of testing set-ups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Diagrams of devices used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2918880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6562E-7F00-7441-8054-3B4F47C15924}"/>
              </a:ext>
            </a:extLst>
          </p:cNvPr>
          <p:cNvSpPr txBox="1"/>
          <p:nvPr/>
        </p:nvSpPr>
        <p:spPr>
          <a:xfrm>
            <a:off x="4910577" y="3202083"/>
            <a:ext cx="4809687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this section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Primary experimental data proving a hypothesis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Key take-home message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6317" y="2326106"/>
            <a:ext cx="4867869" cy="49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871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4894187" y="5111234"/>
            <a:ext cx="4826077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65369" y="5330078"/>
            <a:ext cx="952515" cy="277561"/>
          </a:xfrm>
          <a:prstGeom prst="roundRect">
            <a:avLst/>
          </a:prstGeom>
          <a:solidFill>
            <a:srgbClr val="E735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of the institution</a:t>
            </a:r>
            <a:endParaRPr lang="en-US" sz="87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7613-ACFE-471A-933F-930AF520C1D3}"/>
              </a:ext>
            </a:extLst>
          </p:cNvPr>
          <p:cNvSpPr txBox="1"/>
          <p:nvPr/>
        </p:nvSpPr>
        <p:spPr>
          <a:xfrm>
            <a:off x="4910577" y="407611"/>
            <a:ext cx="4809687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this section 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Clearly identify the challenge you are solving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Explain previous work (put your research in context)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Fundamental information or terms needed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Your strategy for overcoming the challenge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8194" y="389641"/>
            <a:ext cx="4811779" cy="50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6317" y="880439"/>
            <a:ext cx="4867869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81"/>
              </a:spcAft>
            </a:pPr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words</a:t>
            </a:r>
            <a:endParaRPr lang="en-US" sz="87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118669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6317" y="104314"/>
            <a:ext cx="4867869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35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5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159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Tatevik CHALYAN</dc:creator>
  <cp:lastModifiedBy>Tatevik CHALYAN</cp:lastModifiedBy>
  <cp:revision>23</cp:revision>
  <dcterms:created xsi:type="dcterms:W3CDTF">2021-06-20T23:21:37Z</dcterms:created>
  <dcterms:modified xsi:type="dcterms:W3CDTF">2023-06-20T23:39:07Z</dcterms:modified>
</cp:coreProperties>
</file>